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70" r:id="rId5"/>
    <p:sldId id="271" r:id="rId6"/>
    <p:sldId id="268" r:id="rId7"/>
    <p:sldId id="262" r:id="rId8"/>
    <p:sldId id="273" r:id="rId9"/>
    <p:sldId id="264" r:id="rId10"/>
    <p:sldId id="269" r:id="rId11"/>
    <p:sldId id="272" r:id="rId12"/>
    <p:sldId id="266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Localisation des erreurs : comment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>
            <a:off x="9437623" y="2648169"/>
            <a:ext cx="0" cy="4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857373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A6D10-10A1-4126-9649-022A6A6D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polynôme et syndrome  +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876764-20CF-43BC-B031-E6BC81B8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65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25" y="727318"/>
            <a:ext cx="2425202" cy="850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4" y="165101"/>
            <a:ext cx="3851516" cy="36056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1978772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632702" y="1577616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67832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66120" y="2222497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02" y="219661"/>
            <a:ext cx="2257776" cy="181191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3F79F0-C60B-45E0-B09A-DF4A84C71CC6}"/>
              </a:ext>
            </a:extLst>
          </p:cNvPr>
          <p:cNvSpPr txBox="1"/>
          <p:nvPr/>
        </p:nvSpPr>
        <p:spPr>
          <a:xfrm>
            <a:off x="735627" y="2038351"/>
            <a:ext cx="365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-Théorie associé : polynôme à coefficient dans F2</a:t>
            </a:r>
          </a:p>
          <a:p>
            <a:endParaRPr lang="fr-F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9" y="2933700"/>
            <a:ext cx="3797495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2" y="2363899"/>
            <a:ext cx="11112940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9" y="4832325"/>
            <a:ext cx="11719022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92925C-8403-40F7-8E26-50D914921F70}"/>
              </a:ext>
            </a:extLst>
          </p:cNvPr>
          <p:cNvCxnSpPr/>
          <p:nvPr/>
        </p:nvCxnSpPr>
        <p:spPr>
          <a:xfrm flipH="1">
            <a:off x="2547892" y="4342376"/>
            <a:ext cx="383844" cy="66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90" y="5117314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1288093" y="5657341"/>
            <a:ext cx="2297056" cy="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B58AE7B-886D-4CBF-9E2D-3C01C0D1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944" y="3851306"/>
            <a:ext cx="2088029" cy="540431"/>
          </a:xfr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E73D12-8340-4FBB-81C7-0821F4DB73B8}"/>
              </a:ext>
            </a:extLst>
          </p:cNvPr>
          <p:cNvSpPr txBox="1">
            <a:spLocks/>
          </p:cNvSpPr>
          <p:nvPr/>
        </p:nvSpPr>
        <p:spPr>
          <a:xfrm>
            <a:off x="603599" y="1077743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 principale du codage de Reed Salomon  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0F9BF-121D-4090-864B-2B77FD5F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98" y="1824716"/>
            <a:ext cx="1590754" cy="50319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167A184A-0914-40DC-940F-9184F963E97C}"/>
              </a:ext>
            </a:extLst>
          </p:cNvPr>
          <p:cNvGrpSpPr/>
          <p:nvPr/>
        </p:nvGrpSpPr>
        <p:grpSpPr>
          <a:xfrm>
            <a:off x="3916938" y="2776938"/>
            <a:ext cx="2164154" cy="521649"/>
            <a:chOff x="3165972" y="3279915"/>
            <a:chExt cx="2164154" cy="52164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64699E4-E5E0-4E1D-B5BE-0BE1F4BB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5972" y="3279915"/>
              <a:ext cx="1056021" cy="521649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3380F1E-F992-462C-B8A1-9A5896AF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9597" y="3279915"/>
              <a:ext cx="1170529" cy="52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3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419758"/>
              </p:ext>
            </p:extLst>
          </p:nvPr>
        </p:nvGraphicFramePr>
        <p:xfrm>
          <a:off x="1799001" y="199684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556286" y="4693265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742789" y="3852608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C0631B-F21F-4FF1-BE2A-09DEBD69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66" y="5005540"/>
            <a:ext cx="1687247" cy="4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276</Words>
  <Application>Microsoft Office PowerPoint</Application>
  <PresentationFormat>Grand écran</PresentationFormat>
  <Paragraphs>61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</vt:lpstr>
      <vt:lpstr>Décodage de Reed-Solomon</vt:lpstr>
      <vt:lpstr>Reed Solomon:</vt:lpstr>
      <vt:lpstr>Efficacités comparées</vt:lpstr>
      <vt:lpstr>Présentation PowerPoint</vt:lpstr>
      <vt:lpstr>Décodage de Reed-Solomon par la méthode des Polynômes</vt:lpstr>
      <vt:lpstr>Décodage de Reed-Solomon par la méthode des Syndromes</vt:lpstr>
      <vt:lpstr>Complexité polynôme et syndrome  + comparaison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58</cp:revision>
  <dcterms:created xsi:type="dcterms:W3CDTF">2021-01-08T13:56:20Z</dcterms:created>
  <dcterms:modified xsi:type="dcterms:W3CDTF">2021-05-20T08:34:48Z</dcterms:modified>
</cp:coreProperties>
</file>